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73" r:id="rId2"/>
    <p:sldId id="320" r:id="rId3"/>
    <p:sldId id="321" r:id="rId4"/>
    <p:sldId id="322" r:id="rId5"/>
    <p:sldId id="323" r:id="rId6"/>
    <p:sldId id="324" r:id="rId7"/>
    <p:sldId id="280" r:id="rId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5B5B"/>
    <a:srgbClr val="09A77E"/>
    <a:srgbClr val="FF0D0D"/>
    <a:srgbClr val="FF6B57"/>
    <a:srgbClr val="DBEEF4"/>
    <a:srgbClr val="AECAE0"/>
    <a:srgbClr val="323E1A"/>
    <a:srgbClr val="D5E2EF"/>
    <a:srgbClr val="659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94" autoAdjust="0"/>
  </p:normalViewPr>
  <p:slideViewPr>
    <p:cSldViewPr>
      <p:cViewPr varScale="1">
        <p:scale>
          <a:sx n="109" d="100"/>
          <a:sy n="109" d="100"/>
        </p:scale>
        <p:origin x="1416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87BAC-E8C9-435A-A49F-3C1E5C826166}" type="datetimeFigureOut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E0513-B47B-4A49-90A8-3F208E514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00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3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85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66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8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34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11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8625408" y="0"/>
            <a:ext cx="1280592" cy="6858000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 userDrawn="1"/>
        </p:nvSpPr>
        <p:spPr>
          <a:xfrm>
            <a:off x="0" y="0"/>
            <a:ext cx="1280592" cy="6858000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 userDrawn="1"/>
        </p:nvSpPr>
        <p:spPr>
          <a:xfrm>
            <a:off x="0" y="0"/>
            <a:ext cx="9906000" cy="432048"/>
          </a:xfrm>
          <a:prstGeom prst="rect">
            <a:avLst/>
          </a:prstGeom>
          <a:solidFill>
            <a:srgbClr val="D5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6425952"/>
            <a:ext cx="9906000" cy="432048"/>
          </a:xfrm>
          <a:prstGeom prst="rect">
            <a:avLst/>
          </a:prstGeom>
          <a:solidFill>
            <a:srgbClr val="D5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 userDrawn="1"/>
        </p:nvSpPr>
        <p:spPr>
          <a:xfrm>
            <a:off x="0" y="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8625408" y="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 userDrawn="1"/>
        </p:nvSpPr>
        <p:spPr>
          <a:xfrm>
            <a:off x="0" y="642600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 userDrawn="1"/>
        </p:nvSpPr>
        <p:spPr>
          <a:xfrm>
            <a:off x="8625408" y="642600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0" y="6525344"/>
            <a:ext cx="990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| Copyright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ⓒ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2024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All Right Reserved to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SJIT</a:t>
            </a:r>
            <a:r>
              <a:rPr lang="en-US" altLang="ko-KR" sz="10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Co., Ltd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14" y="5924518"/>
            <a:ext cx="1215572" cy="476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0B8E-0AD4-4126-9366-861C480B452A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8DE9-2EF2-4EFB-814F-064568C2C62A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6498000"/>
            <a:ext cx="9906000" cy="360000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0"/>
            <a:ext cx="8064896" cy="836712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0206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0" y="6486351"/>
            <a:ext cx="9906000" cy="365125"/>
          </a:xfrm>
        </p:spPr>
        <p:txBody>
          <a:bodyPr/>
          <a:lstStyle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Confidential | Copyrightⓒ2024 All Right Reserved to SJIT Co., Ltd</a:t>
            </a:r>
            <a:endParaRPr lang="ko-KR" altLang="en-US" dirty="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416496" cy="6858000"/>
          </a:xfrm>
          <a:prstGeom prst="rect">
            <a:avLst/>
          </a:prstGeom>
          <a:solidFill>
            <a:srgbClr val="AE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416496" cy="836712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9"/>
          <p:cNvSpPr txBox="1">
            <a:spLocks/>
          </p:cNvSpPr>
          <p:nvPr userDrawn="1"/>
        </p:nvSpPr>
        <p:spPr>
          <a:xfrm>
            <a:off x="0" y="6486351"/>
            <a:ext cx="416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326A9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26A9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28" y="44624"/>
            <a:ext cx="1890917" cy="7411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4D061-4CC6-4B95-8D6E-B8E8D482B06F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906-4144-49BE-8FDF-06291B9879DE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B3080-8886-48A5-B915-466536867072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AACB-9E93-43A8-8AB4-04F650E55441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99BC-1710-4BD7-A699-9EE327B97D36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21B8-9DE6-49B9-BE29-6C9726C258BF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A3E01-EF0E-4857-AB0F-8FA0A73FFE0E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F307A-E985-4F3A-8EEB-197BE0B4C018}" type="datetime1">
              <a:rPr lang="ko-KR" altLang="en-US" smtClean="0"/>
              <a:pPr/>
              <a:t>2024-04-23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488504" y="1988840"/>
            <a:ext cx="8856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WHMxx0A </a:t>
            </a:r>
            <a: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EMC test</a:t>
            </a:r>
          </a:p>
          <a:p>
            <a:pPr algn="ctr"/>
            <a: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FW upload Manual</a:t>
            </a:r>
            <a:endParaRPr lang="ko-KR" altLang="en-US" sz="3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0592" y="4437112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사업부 연구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파트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2024. 03. 20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Mode Setting</a:t>
            </a:r>
            <a:endParaRPr lang="ko-KR" altLang="en-US" sz="2000" b="1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02356" y="836712"/>
            <a:ext cx="5546142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21249" y="2548414"/>
            <a:ext cx="5399405" cy="2552065"/>
          </a:xfrm>
          <a:prstGeom prst="rect">
            <a:avLst/>
          </a:prstGeom>
          <a:noFill/>
        </p:spPr>
      </p:pic>
      <p:sp>
        <p:nvSpPr>
          <p:cNvPr id="3" name="모서리가 둥근 직사각형 2"/>
          <p:cNvSpPr/>
          <p:nvPr/>
        </p:nvSpPr>
        <p:spPr>
          <a:xfrm>
            <a:off x="3296816" y="4653136"/>
            <a:ext cx="216024" cy="36004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96816" y="4833156"/>
            <a:ext cx="216024" cy="360040"/>
          </a:xfrm>
          <a:prstGeom prst="roundRect">
            <a:avLst/>
          </a:prstGeom>
          <a:solidFill>
            <a:srgbClr val="0000FF">
              <a:alpha val="20000"/>
            </a:srgbClr>
          </a:solidFill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9">
            <a:extLst>
              <a:ext uri="{FF2B5EF4-FFF2-40B4-BE49-F238E27FC236}">
                <a16:creationId xmlns:a16="http://schemas.microsoft.com/office/drawing/2014/main" id="{199DB935-950E-4A56-94E8-AAA5FEFC8503}"/>
              </a:ext>
            </a:extLst>
          </p:cNvPr>
          <p:cNvSpPr/>
          <p:nvPr/>
        </p:nvSpPr>
        <p:spPr>
          <a:xfrm>
            <a:off x="704528" y="1124743"/>
            <a:ext cx="7237460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 -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Download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Header HOST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 -  </a:t>
            </a:r>
            <a:r>
              <a:rPr lang="en-US" altLang="ko-KR" sz="2000" b="1" dirty="0">
                <a:latin typeface="Calibri" panose="020F0502020204030204" pitchFamily="34" charset="0"/>
              </a:rPr>
              <a:t>AP- STA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test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Header XIP</a:t>
            </a:r>
            <a:endParaRPr lang="ko-KR" altLang="en-US" sz="2000" b="1" dirty="0">
              <a:latin typeface="Calibri" panose="020F0502020204030204" pitchFamily="34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2601433" y="435321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&lt; HOST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731277" y="5113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&lt; XIP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E4C9C0-F989-6EC5-E02E-28B53E404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609" y="1124742"/>
            <a:ext cx="3882218" cy="3600000"/>
          </a:xfrm>
          <a:prstGeom prst="rect">
            <a:avLst/>
          </a:prstGeom>
        </p:spPr>
      </p:pic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796681"/>
              </p:ext>
            </p:extLst>
          </p:nvPr>
        </p:nvGraphicFramePr>
        <p:xfrm>
          <a:off x="8865335" y="573838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포장기 셸 개체" showAsIcon="1" r:id="rId6" imgW="914400" imgH="771480" progId="Package">
                  <p:embed/>
                </p:oleObj>
              </mc:Choice>
              <mc:Fallback>
                <p:oleObj name="포장기 셸 개체" showAsIcon="1" r:id="rId6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65335" y="573838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34439"/>
              </p:ext>
            </p:extLst>
          </p:nvPr>
        </p:nvGraphicFramePr>
        <p:xfrm>
          <a:off x="7804718" y="575262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포장기 셸 개체" showAsIcon="1" r:id="rId8" imgW="914400" imgH="771480" progId="Package">
                  <p:embed/>
                </p:oleObj>
              </mc:Choice>
              <mc:Fallback>
                <p:oleObj name="포장기 셸 개체" showAsIcon="1" r:id="rId8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04718" y="575262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3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115782" y="3284984"/>
            <a:ext cx="3790218" cy="3272199"/>
            <a:chOff x="6695999" y="1772816"/>
            <a:chExt cx="5003895" cy="43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E4C9C0-F989-6EC5-E02E-28B53E40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1232" y="1772816"/>
              <a:ext cx="4658662" cy="43200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F60597-D3A4-D36C-6C19-AC39703CBE51}"/>
                </a:ext>
              </a:extLst>
            </p:cNvPr>
            <p:cNvSpPr/>
            <p:nvPr/>
          </p:nvSpPr>
          <p:spPr bwMode="auto">
            <a:xfrm>
              <a:off x="7041232" y="3632280"/>
              <a:ext cx="4658662" cy="43872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6BFDC75-332F-453E-7891-40B6F2D3EE9B}"/>
                </a:ext>
              </a:extLst>
            </p:cNvPr>
            <p:cNvSpPr/>
            <p:nvPr/>
          </p:nvSpPr>
          <p:spPr bwMode="auto">
            <a:xfrm>
              <a:off x="7041232" y="4560534"/>
              <a:ext cx="4658662" cy="3497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A6818D-D85F-3282-72A5-499F4EC20338}"/>
                </a:ext>
              </a:extLst>
            </p:cNvPr>
            <p:cNvSpPr/>
            <p:nvPr/>
          </p:nvSpPr>
          <p:spPr bwMode="auto">
            <a:xfrm>
              <a:off x="7041232" y="4947539"/>
              <a:ext cx="4658662" cy="404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43A83B-41A4-C682-C72C-201D4FA81D15}"/>
                </a:ext>
              </a:extLst>
            </p:cNvPr>
            <p:cNvSpPr txBox="1"/>
            <p:nvPr/>
          </p:nvSpPr>
          <p:spPr>
            <a:xfrm>
              <a:off x="6728326" y="3660318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3A113-E661-3D8B-64B4-6C88541E3B08}"/>
                </a:ext>
              </a:extLst>
            </p:cNvPr>
            <p:cNvSpPr txBox="1"/>
            <p:nvPr/>
          </p:nvSpPr>
          <p:spPr>
            <a:xfrm>
              <a:off x="6728326" y="4542061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73EFDD-05A2-12DC-A9A9-5A6DE506108F}"/>
                </a:ext>
              </a:extLst>
            </p:cNvPr>
            <p:cNvSpPr txBox="1"/>
            <p:nvPr/>
          </p:nvSpPr>
          <p:spPr>
            <a:xfrm>
              <a:off x="6695999" y="5698335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FB6D88-389A-F8C0-F8BB-8F8A289AFD57}"/>
                </a:ext>
              </a:extLst>
            </p:cNvPr>
            <p:cNvSpPr txBox="1"/>
            <p:nvPr/>
          </p:nvSpPr>
          <p:spPr>
            <a:xfrm>
              <a:off x="8598690" y="5720594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C2025D-58F7-760B-3890-30DF08BD9BDE}"/>
                </a:ext>
              </a:extLst>
            </p:cNvPr>
            <p:cNvSpPr/>
            <p:nvPr/>
          </p:nvSpPr>
          <p:spPr bwMode="auto">
            <a:xfrm flipV="1">
              <a:off x="7867545" y="5353197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CB323D-2BD3-94E6-6E8A-D038A14E59D8}"/>
                </a:ext>
              </a:extLst>
            </p:cNvPr>
            <p:cNvSpPr txBox="1"/>
            <p:nvPr/>
          </p:nvSpPr>
          <p:spPr>
            <a:xfrm>
              <a:off x="6712163" y="4965173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C68FB8-4B28-A9A2-4962-68AE74E261AF}"/>
                </a:ext>
              </a:extLst>
            </p:cNvPr>
            <p:cNvSpPr/>
            <p:nvPr/>
          </p:nvSpPr>
          <p:spPr bwMode="auto">
            <a:xfrm flipV="1">
              <a:off x="7043741" y="5341100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STA </a:t>
            </a:r>
            <a:r>
              <a:rPr lang="en-US" altLang="ko-KR" sz="2000" b="1" dirty="0"/>
              <a:t>FW upload</a:t>
            </a:r>
            <a:endParaRPr lang="ko-KR" altLang="en-US" sz="2000" b="1" dirty="0"/>
          </a:p>
        </p:txBody>
      </p:sp>
      <p:sp>
        <p:nvSpPr>
          <p:cNvPr id="14" name="Rectangle 89">
            <a:extLst>
              <a:ext uri="{FF2B5EF4-FFF2-40B4-BE49-F238E27FC236}">
                <a16:creationId xmlns:a16="http://schemas.microsoft.com/office/drawing/2014/main" id="{199DB935-950E-4A56-94E8-AAA5FEFC8503}"/>
              </a:ext>
            </a:extLst>
          </p:cNvPr>
          <p:cNvSpPr/>
          <p:nvPr/>
        </p:nvSpPr>
        <p:spPr>
          <a:xfrm>
            <a:off x="630085" y="1052736"/>
            <a:ext cx="7237460" cy="302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-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Run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FirmwareFlashTool.exe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STA </a:t>
            </a:r>
            <a:r>
              <a:rPr lang="en-US" altLang="ko-KR" sz="2000" b="1" dirty="0">
                <a:latin typeface="Calibri" panose="020F0502020204030204" pitchFamily="34" charset="0"/>
              </a:rPr>
              <a:t>FW upload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Boot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 err="1">
                <a:latin typeface="Calibri" panose="020F0502020204030204" pitchFamily="34" charset="0"/>
              </a:rPr>
              <a:t>Boot_XIP</a:t>
            </a:r>
            <a:r>
              <a:rPr lang="en-US" altLang="ko-KR" sz="1600" b="1" dirty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nrc7394_boot_xip_wait.bin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AP</a:t>
            </a:r>
            <a:r>
              <a:rPr lang="ko-KR" altLang="en-US" sz="1600" b="1" dirty="0">
                <a:latin typeface="Calibri" panose="020F0502020204030204" pitchFamily="34" charset="0"/>
              </a:rPr>
              <a:t> 용 </a:t>
            </a:r>
            <a:r>
              <a:rPr lang="en-US" altLang="ko-KR" sz="1600" b="1" dirty="0">
                <a:latin typeface="Calibri" panose="020F0502020204030204" pitchFamily="34" charset="0"/>
              </a:rPr>
              <a:t>bin </a:t>
            </a:r>
            <a:r>
              <a:rPr lang="en-US" altLang="ko-KR" sz="1600" b="1" dirty="0">
                <a:latin typeface="Calibri" panose="020F0502020204030204" pitchFamily="34" charset="0"/>
              </a:rPr>
              <a:t>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nrc7394_standalone_xip_sample_uart_tcp_client_45.bin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Comport refresh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8976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AP </a:t>
            </a:r>
            <a:r>
              <a:rPr lang="en-US" altLang="ko-KR" sz="2000" b="1" dirty="0"/>
              <a:t>FW upload</a:t>
            </a:r>
            <a:endParaRPr lang="ko-KR" altLang="en-US" sz="2000" b="1" dirty="0"/>
          </a:p>
        </p:txBody>
      </p:sp>
      <p:sp>
        <p:nvSpPr>
          <p:cNvPr id="26" name="Rectangle 89">
            <a:extLst>
              <a:ext uri="{FF2B5EF4-FFF2-40B4-BE49-F238E27FC236}">
                <a16:creationId xmlns:a16="http://schemas.microsoft.com/office/drawing/2014/main" id="{199DB935-950E-4A56-94E8-AAA5FEFC8503}"/>
              </a:ext>
            </a:extLst>
          </p:cNvPr>
          <p:cNvSpPr/>
          <p:nvPr/>
        </p:nvSpPr>
        <p:spPr>
          <a:xfrm>
            <a:off x="632520" y="1055626"/>
            <a:ext cx="7237460" cy="302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-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Run FirmwareFlashTool.exe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AP </a:t>
            </a:r>
            <a:r>
              <a:rPr lang="en-US" altLang="ko-KR" sz="2000" b="1" dirty="0">
                <a:latin typeface="Calibri" panose="020F0502020204030204" pitchFamily="34" charset="0"/>
              </a:rPr>
              <a:t>FW upload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Calibri" panose="020F0502020204030204" pitchFamily="34" charset="0"/>
              </a:rPr>
              <a:t>Boot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 err="1">
                <a:latin typeface="Calibri" panose="020F0502020204030204" pitchFamily="34" charset="0"/>
              </a:rPr>
              <a:t>Boot_XIP</a:t>
            </a:r>
            <a:r>
              <a:rPr lang="en-US" altLang="ko-KR" sz="1600" b="1" dirty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nrc7394_boot_xip_wait.bin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AP</a:t>
            </a:r>
            <a:r>
              <a:rPr lang="ko-KR" altLang="en-US" sz="1600" b="1" dirty="0">
                <a:latin typeface="Calibri" panose="020F0502020204030204" pitchFamily="34" charset="0"/>
              </a:rPr>
              <a:t> 용 </a:t>
            </a:r>
            <a:r>
              <a:rPr lang="en-US" altLang="ko-KR" sz="1600" b="1" dirty="0">
                <a:latin typeface="Calibri" panose="020F0502020204030204" pitchFamily="34" charset="0"/>
              </a:rPr>
              <a:t>bin </a:t>
            </a:r>
            <a:r>
              <a:rPr lang="en-US" altLang="ko-KR" sz="1600" b="1" dirty="0">
                <a:latin typeface="Calibri" panose="020F0502020204030204" pitchFamily="34" charset="0"/>
              </a:rPr>
              <a:t>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</a:t>
            </a:r>
            <a:r>
              <a:rPr lang="en-US" altLang="ko-KR" sz="1400" b="1" dirty="0">
                <a:latin typeface="Calibri" panose="020F0502020204030204" pitchFamily="34" charset="0"/>
              </a:rPr>
              <a:t>nrc7394_standalone_xip_sample_softap_uart_tcp_server_relay.bin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Comport refresh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Start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177136" y="3311918"/>
            <a:ext cx="3728864" cy="3212945"/>
            <a:chOff x="6330890" y="1892228"/>
            <a:chExt cx="5013684" cy="43200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FC331A6-37B6-638F-858F-631F17597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206" y="1892228"/>
              <a:ext cx="4693368" cy="432000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9F60597-D3A4-D36C-6C19-AC39703CBE51}"/>
                </a:ext>
              </a:extLst>
            </p:cNvPr>
            <p:cNvSpPr/>
            <p:nvPr/>
          </p:nvSpPr>
          <p:spPr bwMode="auto">
            <a:xfrm>
              <a:off x="6676123" y="3754582"/>
              <a:ext cx="4658662" cy="43872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BFDC75-332F-453E-7891-40B6F2D3EE9B}"/>
                </a:ext>
              </a:extLst>
            </p:cNvPr>
            <p:cNvSpPr/>
            <p:nvPr/>
          </p:nvSpPr>
          <p:spPr bwMode="auto">
            <a:xfrm>
              <a:off x="6676123" y="4682836"/>
              <a:ext cx="4658662" cy="3497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7A6818D-D85F-3282-72A5-499F4EC20338}"/>
                </a:ext>
              </a:extLst>
            </p:cNvPr>
            <p:cNvSpPr/>
            <p:nvPr/>
          </p:nvSpPr>
          <p:spPr bwMode="auto">
            <a:xfrm>
              <a:off x="6676123" y="5069841"/>
              <a:ext cx="4658662" cy="404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43A83B-41A4-C682-C72C-201D4FA81D15}"/>
                </a:ext>
              </a:extLst>
            </p:cNvPr>
            <p:cNvSpPr txBox="1"/>
            <p:nvPr/>
          </p:nvSpPr>
          <p:spPr>
            <a:xfrm>
              <a:off x="6363217" y="3782620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3A113-E661-3D8B-64B4-6C88541E3B08}"/>
                </a:ext>
              </a:extLst>
            </p:cNvPr>
            <p:cNvSpPr txBox="1"/>
            <p:nvPr/>
          </p:nvSpPr>
          <p:spPr>
            <a:xfrm>
              <a:off x="6363217" y="4664363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73EFDD-05A2-12DC-A9A9-5A6DE506108F}"/>
                </a:ext>
              </a:extLst>
            </p:cNvPr>
            <p:cNvSpPr txBox="1"/>
            <p:nvPr/>
          </p:nvSpPr>
          <p:spPr>
            <a:xfrm>
              <a:off x="6330890" y="5820637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FB6D88-389A-F8C0-F8BB-8F8A289AFD57}"/>
                </a:ext>
              </a:extLst>
            </p:cNvPr>
            <p:cNvSpPr txBox="1"/>
            <p:nvPr/>
          </p:nvSpPr>
          <p:spPr>
            <a:xfrm>
              <a:off x="8233581" y="5842896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C2025D-58F7-760B-3890-30DF08BD9BDE}"/>
                </a:ext>
              </a:extLst>
            </p:cNvPr>
            <p:cNvSpPr/>
            <p:nvPr/>
          </p:nvSpPr>
          <p:spPr bwMode="auto">
            <a:xfrm flipV="1">
              <a:off x="7502436" y="5475499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CB323D-2BD3-94E6-6E8A-D038A14E59D8}"/>
                </a:ext>
              </a:extLst>
            </p:cNvPr>
            <p:cNvSpPr txBox="1"/>
            <p:nvPr/>
          </p:nvSpPr>
          <p:spPr>
            <a:xfrm>
              <a:off x="6347054" y="5087475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C68FB8-4B28-A9A2-4962-68AE74E261AF}"/>
                </a:ext>
              </a:extLst>
            </p:cNvPr>
            <p:cNvSpPr/>
            <p:nvPr/>
          </p:nvSpPr>
          <p:spPr bwMode="auto">
            <a:xfrm flipV="1">
              <a:off x="6678632" y="5463402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TEST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4" y="1412776"/>
            <a:ext cx="4387214" cy="46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1412776"/>
            <a:ext cx="4387214" cy="46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6293" y="1043444"/>
            <a:ext cx="13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Server(AP)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0168" y="1043444"/>
            <a:ext cx="139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Client(STA)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3280" y="5783823"/>
            <a:ext cx="1560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5~10Sec Wait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4252" y="5783823"/>
            <a:ext cx="1560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5~10Sec Wait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TEST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130168" y="1043444"/>
            <a:ext cx="139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Client(STA)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4609"/>
          <a:stretch/>
        </p:blipFill>
        <p:spPr>
          <a:xfrm>
            <a:off x="632520" y="1412776"/>
            <a:ext cx="4387214" cy="25922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46159" b="36916"/>
          <a:stretch/>
        </p:blipFill>
        <p:spPr>
          <a:xfrm>
            <a:off x="632520" y="3212976"/>
            <a:ext cx="4387214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64623"/>
          <a:stretch/>
        </p:blipFill>
        <p:spPr>
          <a:xfrm>
            <a:off x="632520" y="4601892"/>
            <a:ext cx="4387214" cy="1655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2842" y="41490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56235" y="2821719"/>
            <a:ext cx="145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nrf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txpwr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10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7220" y="306896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ping 192.168.200.45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78956" y="2461679"/>
            <a:ext cx="677900" cy="17523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굽은 화살표 10"/>
          <p:cNvSpPr/>
          <p:nvPr/>
        </p:nvSpPr>
        <p:spPr>
          <a:xfrm rot="5400000">
            <a:off x="4016896" y="2204864"/>
            <a:ext cx="504056" cy="1080120"/>
          </a:xfrm>
          <a:prstGeom prst="bentArrow">
            <a:avLst>
              <a:gd name="adj1" fmla="val 10481"/>
              <a:gd name="adj2" fmla="val 13657"/>
              <a:gd name="adj3" fmla="val 15018"/>
              <a:gd name="adj4" fmla="val 5640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1898" y="5813276"/>
            <a:ext cx="3701022" cy="35202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76589" y="5835401"/>
            <a:ext cx="89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Result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36576" y="2996952"/>
            <a:ext cx="8064896" cy="836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smtClean="0"/>
              <a:t>감사합니다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48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26857</TotalTime>
  <Words>140</Words>
  <Application>Microsoft Office PowerPoint</Application>
  <PresentationFormat>A4 용지(210x297mm)</PresentationFormat>
  <Paragraphs>57</Paragraphs>
  <Slides>7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돋움</vt:lpstr>
      <vt:lpstr>맑은 고딕</vt:lpstr>
      <vt:lpstr>Arial</vt:lpstr>
      <vt:lpstr>Calibri</vt:lpstr>
      <vt:lpstr>Wingdings</vt:lpstr>
      <vt:lpstr>Office 테마</vt:lpstr>
      <vt:lpstr>포장기 셸 개체</vt:lpstr>
      <vt:lpstr>PowerPoint 프레젠테이션</vt:lpstr>
      <vt:lpstr>Mode Setting</vt:lpstr>
      <vt:lpstr>STA FW upload</vt:lpstr>
      <vt:lpstr>AP FW upload</vt:lpstr>
      <vt:lpstr>TEST</vt:lpstr>
      <vt:lpstr>TEST</vt:lpstr>
      <vt:lpstr>감사합니다.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김기배</cp:lastModifiedBy>
  <cp:revision>623</cp:revision>
  <dcterms:created xsi:type="dcterms:W3CDTF">2006-10-05T04:04:58Z</dcterms:created>
  <dcterms:modified xsi:type="dcterms:W3CDTF">2024-04-23T07:47:54Z</dcterms:modified>
</cp:coreProperties>
</file>